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1" r:id="rId4"/>
    <p:sldId id="287" r:id="rId5"/>
    <p:sldId id="284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МУНИЦИПАЛЬНОЕ БЮДЖЕТНОЕ ОБЩЕОБРАЗОВАТЕЛЬНОЕ УЧРЕЖДЕНИЕ "БОЛЬШЕВСЕГОДИЧЕСКАЯ ОСНОВНАЯ ОБЩЕОБРАЗОВАТЕЛЬНАЯ ШКОЛА ИМЕНИ М.В. ВОДОПЬЯНОВА" КОВРОВСКОГО РАЙОНА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00240"/>
            <a:ext cx="7772400" cy="281107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Промышленный </a:t>
            </a:r>
            <a:r>
              <a:rPr lang="ru-RU" sz="3200" b="1" dirty="0" smtClean="0"/>
              <a:t>туризм: посещение</a:t>
            </a:r>
          </a:p>
          <a:p>
            <a:pPr algn="ctr"/>
            <a:r>
              <a:rPr lang="ru-RU" sz="3200" b="1" dirty="0" smtClean="0"/>
              <a:t>предприятий </a:t>
            </a:r>
            <a:endParaRPr lang="ru-RU" sz="3200" b="1" dirty="0" smtClean="0"/>
          </a:p>
          <a:p>
            <a:pPr algn="ctr"/>
            <a:r>
              <a:rPr lang="ru-RU" sz="3200" b="1" smtClean="0"/>
              <a:t>и </a:t>
            </a:r>
            <a:r>
              <a:rPr lang="ru-RU" sz="3200" b="1" dirty="0" smtClean="0"/>
              <a:t>организаций</a:t>
            </a:r>
            <a:endParaRPr lang="ru-RU" sz="3200" b="1" dirty="0" smtClean="0"/>
          </a:p>
          <a:p>
            <a:pPr algn="ctr"/>
            <a:r>
              <a:rPr lang="ru-RU" sz="4000" b="1" dirty="0" smtClean="0"/>
              <a:t> </a:t>
            </a:r>
          </a:p>
          <a:p>
            <a:pPr algn="ctr"/>
            <a:r>
              <a:rPr lang="ru-RU" sz="4000" b="1" dirty="0" smtClean="0"/>
              <a:t>В 2022-2023 </a:t>
            </a:r>
            <a:r>
              <a:rPr lang="ru-RU" sz="4000" b="1" dirty="0" smtClean="0"/>
              <a:t>учебном году </a:t>
            </a:r>
            <a:endParaRPr lang="ru-RU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00174"/>
            <a:ext cx="6803522" cy="510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Молодые профессионалы.</a:t>
            </a:r>
            <a:br>
              <a:rPr lang="ru-RU" sz="2400" dirty="0" smtClean="0"/>
            </a:br>
            <a:r>
              <a:rPr lang="ru-RU" sz="2400" b="0" dirty="0" smtClean="0"/>
              <a:t> </a:t>
            </a:r>
            <a:r>
              <a:rPr lang="ru-RU" sz="2400" b="0" dirty="0" err="1" smtClean="0"/>
              <a:t>Ковровский</a:t>
            </a:r>
            <a:r>
              <a:rPr lang="ru-RU" sz="2400" b="0" dirty="0" smtClean="0"/>
              <a:t> транспортный колледж и Промышленно-гуманитарный колледж.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143372" cy="58690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/>
              <a:t>Профориентационная</a:t>
            </a:r>
            <a:r>
              <a:rPr lang="ru-RU" sz="2800" dirty="0" smtClean="0"/>
              <a:t> экскурсия на ОАО </a:t>
            </a:r>
            <a:br>
              <a:rPr lang="ru-RU" sz="2800" dirty="0" smtClean="0"/>
            </a:br>
            <a:r>
              <a:rPr lang="ru-RU" sz="2800" dirty="0" smtClean="0"/>
              <a:t>«Заречье»</a:t>
            </a:r>
            <a:br>
              <a:rPr lang="ru-RU" sz="2800" dirty="0" smtClean="0"/>
            </a:br>
            <a:r>
              <a:rPr lang="ru-RU" sz="2800" dirty="0" err="1" smtClean="0"/>
              <a:t>Ковровский</a:t>
            </a:r>
            <a:r>
              <a:rPr lang="ru-RU" sz="2800" dirty="0" smtClean="0"/>
              <a:t> район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6" name="Picture 2" descr="C:\Users\Александра\Desktop\фотоПРОФОРИЕНТ\image (4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714908" cy="5617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экскурсия в Пожарную часть</a:t>
            </a:r>
            <a:endParaRPr lang="ru-RU" dirty="0"/>
          </a:p>
        </p:txBody>
      </p:sp>
      <p:pic>
        <p:nvPicPr>
          <p:cNvPr id="5" name="Picture 2" descr="C:\Users\Александра\Desktop\фотоПРОФОРИЕНТ\zzR_0pzE9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53" y="1481138"/>
            <a:ext cx="796309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692928" cy="5019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экскурсия: УТТ г. </a:t>
            </a:r>
            <a:r>
              <a:rPr lang="ru-RU" sz="3600" dirty="0" err="1" smtClean="0"/>
              <a:t>Коврова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/>
              <a:t>Профориентационная</a:t>
            </a:r>
            <a:r>
              <a:rPr lang="ru-RU" sz="3600" dirty="0" smtClean="0"/>
              <a:t> экскурсия: АО «КЭМЗ» г. Ковров</a:t>
            </a:r>
            <a:endParaRPr lang="ru-RU" sz="3600" dirty="0"/>
          </a:p>
        </p:txBody>
      </p:sp>
      <p:pic>
        <p:nvPicPr>
          <p:cNvPr id="14338" name="Picture 2" descr="C:\Users\Александра\Desktop\фотоПРОФОРИЕНТ\изображение_viber_2023-04-13_14-35-01-7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</TotalTime>
  <Words>41</Words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      МУНИЦИПАЛЬНОЕ БЮДЖЕТНОЕ ОБЩЕОБРАЗОВАТЕЛЬНОЕ УЧРЕЖДЕНИЕ "БОЛЬШЕВСЕГОДИЧЕСКАЯ ОСНОВНАЯ ОБЩЕОБРАЗОВАТЕЛЬНАЯ ШКОЛА ИМЕНИ М.В. ВОДОПЬЯНОВА" КОВРОВСКОГО РАЙОНА </vt:lpstr>
      <vt:lpstr>Молодые профессионалы.  Ковровский транспортный колледж и Промышленно-гуманитарный колледж. </vt:lpstr>
      <vt:lpstr>Профориентационная экскурсия на ОАО  «Заречье» Ковровский район          </vt:lpstr>
      <vt:lpstr>Профориентационная экскурсия в Пожарную часть</vt:lpstr>
      <vt:lpstr>Профориентационная экскурсия: УТТ г. Коврова</vt:lpstr>
      <vt:lpstr>Профориентационная экскурсия: АО «КЭМЗ» г. Ковров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МУНИЦИПАЛЬНОЕ БЮДЖЕТНОЕ ОБЩЕОБРАЗОВАТЕЛЬНОЕ УЧРЕЖДЕНИЕ "БОЛЬШЕВСЕГОДИЧЕСКАЯ ОСНОВНАЯ ОБЩЕОБРАЗОВАТЕЛЬНАЯ ШКОЛА ИМЕНИ М.В. ВОДОПЬЯНОВА" КОВРОВСКОГО РАЙОНА </dc:title>
  <dc:creator>Александра</dc:creator>
  <cp:lastModifiedBy>Александра</cp:lastModifiedBy>
  <cp:revision>17</cp:revision>
  <dcterms:created xsi:type="dcterms:W3CDTF">2023-05-13T12:39:16Z</dcterms:created>
  <dcterms:modified xsi:type="dcterms:W3CDTF">2023-05-13T18:01:57Z</dcterms:modified>
</cp:coreProperties>
</file>