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4" r:id="rId6"/>
    <p:sldId id="276" r:id="rId7"/>
    <p:sldId id="265" r:id="rId8"/>
    <p:sldId id="261" r:id="rId9"/>
    <p:sldId id="263" r:id="rId10"/>
    <p:sldId id="266" r:id="rId11"/>
    <p:sldId id="274" r:id="rId12"/>
    <p:sldId id="267" r:id="rId13"/>
    <p:sldId id="277" r:id="rId14"/>
    <p:sldId id="268" r:id="rId15"/>
    <p:sldId id="275" r:id="rId16"/>
    <p:sldId id="269" r:id="rId17"/>
    <p:sldId id="292" r:id="rId18"/>
    <p:sldId id="270" r:id="rId19"/>
    <p:sldId id="273" r:id="rId20"/>
    <p:sldId id="271" r:id="rId21"/>
    <p:sldId id="280" r:id="rId22"/>
    <p:sldId id="278" r:id="rId23"/>
    <p:sldId id="285" r:id="rId24"/>
    <p:sldId id="281" r:id="rId25"/>
    <p:sldId id="282" r:id="rId26"/>
    <p:sldId id="283" r:id="rId27"/>
    <p:sldId id="287" r:id="rId28"/>
    <p:sldId id="284" r:id="rId29"/>
    <p:sldId id="286" r:id="rId30"/>
    <p:sldId id="288" r:id="rId31"/>
    <p:sldId id="289" r:id="rId32"/>
    <p:sldId id="295" r:id="rId33"/>
    <p:sldId id="296" r:id="rId34"/>
    <p:sldId id="297" r:id="rId35"/>
    <p:sldId id="294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МУНИЦИПАЛЬНОЕ </a:t>
            </a:r>
            <a:r>
              <a:rPr lang="ru-RU" sz="1800" dirty="0" smtClean="0"/>
              <a:t>БЮДЖЕТНОЕ ОБЩЕОБРАЗОВАТЕЛЬНОЕ УЧРЕЖДЕНИЕ "БОЛЬШЕВСЕГОДИЧЕСКАЯ ОСНОВНАЯ ОБЩЕОБРАЗОВАТЕЛЬНАЯ ШКОЛА ИМЕНИ М.В. ВОДОПЬЯНОВА" КОВРОВСКОГО РАЙОНА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772400" cy="281107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Результаты </a:t>
            </a:r>
            <a:r>
              <a:rPr lang="ru-RU" sz="4000" b="1" dirty="0" err="1" smtClean="0"/>
              <a:t>профориентационной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работы с обучающимися, родителями</a:t>
            </a:r>
          </a:p>
          <a:p>
            <a:pPr algn="ctr"/>
            <a:r>
              <a:rPr lang="ru-RU" sz="4000" b="1" dirty="0" smtClean="0"/>
              <a:t>за 2022-2023 учебный год 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фотоПРОФОРИЕНТ\zzR_0pzE9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4912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118_095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374894" cy="478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встреча: На страже закона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встреча с инспектором ГИБДД</a:t>
            </a:r>
            <a:endParaRPr lang="ru-RU" dirty="0"/>
          </a:p>
        </p:txBody>
      </p:sp>
      <p:pic>
        <p:nvPicPr>
          <p:cNvPr id="10242" name="Picture 2" descr="C:\Users\Александра\Desktop\фотоПРОФОРИЕНТ\20210917_144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29824" cy="468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o7EcM4zG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589208" cy="4941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</a:t>
            </a:r>
            <a:r>
              <a:rPr lang="ru-RU" dirty="0" err="1" smtClean="0"/>
              <a:t>всреча</a:t>
            </a:r>
            <a:r>
              <a:rPr lang="ru-RU" dirty="0" smtClean="0"/>
              <a:t>: спасатели МЧС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35732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/>
              <a:t>Встреча с </a:t>
            </a:r>
            <a:r>
              <a:rPr lang="ru-RU" sz="2000" b="0" dirty="0" smtClean="0"/>
              <a:t>ведущим инспектором, профконсультантом Центра занятости населения </a:t>
            </a:r>
            <a:r>
              <a:rPr lang="ru-RU" sz="2000" b="0" dirty="0" smtClean="0"/>
              <a:t>-. Классный час классный </a:t>
            </a:r>
            <a:r>
              <a:rPr lang="ru-RU" sz="2000" b="0" dirty="0" smtClean="0"/>
              <a:t>час "Профессиональная деятельность в социальной сфере".</a:t>
            </a:r>
            <a:endParaRPr lang="ru-RU" sz="2000" dirty="0"/>
          </a:p>
        </p:txBody>
      </p:sp>
      <p:pic>
        <p:nvPicPr>
          <p:cNvPr id="8194" name="Picture 2" descr="C:\Users\Александра\Desktop\фотоПРОФОРИЕНТ\TSZ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c046b36617e157a0ae05c6dc3d7ccccd_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200" b="0" dirty="0" smtClean="0"/>
              <a:t>Встреча со </a:t>
            </a:r>
            <a:r>
              <a:rPr lang="ru-RU" sz="2200" b="0" dirty="0" smtClean="0"/>
              <a:t>специалистом Службы занятости г. </a:t>
            </a:r>
            <a:r>
              <a:rPr lang="ru-RU" sz="2200" b="0" dirty="0" err="1" smtClean="0"/>
              <a:t>Коврова</a:t>
            </a:r>
            <a:r>
              <a:rPr lang="ru-RU" sz="2200" b="0" dirty="0" smtClean="0"/>
              <a:t> и </a:t>
            </a:r>
            <a:r>
              <a:rPr lang="ru-RU" sz="2200" b="0" dirty="0" err="1" smtClean="0"/>
              <a:t>Ковровского</a:t>
            </a:r>
            <a:r>
              <a:rPr lang="ru-RU" sz="2200" b="0" dirty="0" smtClean="0"/>
              <a:t> района на тему:  "Строительство, ЖКХ, транспорт, энергетика - возможности и перспективы".</a:t>
            </a:r>
            <a:endParaRPr lang="ru-RU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obrazhenie_viber_2022_10_12_15_16_16_2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714908" cy="628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2861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ПроеКТОриЯ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Конкурс рисунков:</a:t>
            </a:r>
            <a:br>
              <a:rPr lang="ru-RU" sz="3600" dirty="0" smtClean="0"/>
            </a:br>
            <a:r>
              <a:rPr lang="ru-RU" sz="3600" dirty="0" smtClean="0"/>
              <a:t> Профессия моей мечты</a:t>
            </a:r>
            <a:endParaRPr lang="ru-RU" sz="3600" dirty="0"/>
          </a:p>
        </p:txBody>
      </p:sp>
      <p:pic>
        <p:nvPicPr>
          <p:cNvPr id="17410" name="Picture 2" descr="C:\Users\Александра\Desktop\фотоПРОФОРИЕНТ\_XMr2o6RSi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92928" cy="501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441519c25fde0364efb64b7cf629437_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25929"/>
            <a:ext cx="7000924" cy="5250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пробы: Учитель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obrazhenie_viber_2022_04_01_13_08_41_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994"/>
            <a:ext cx="7620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0" dirty="0" smtClean="0"/>
              <a:t>Урок </a:t>
            </a:r>
            <a:r>
              <a:rPr lang="ru-RU" sz="2700" b="0" dirty="0" smtClean="0"/>
              <a:t>по </a:t>
            </a:r>
            <a:r>
              <a:rPr lang="ru-RU" sz="2700" b="0" dirty="0" smtClean="0"/>
              <a:t>профориентации: Воспитатель </a:t>
            </a:r>
            <a:r>
              <a:rPr lang="ru-RU" sz="2700" b="0" dirty="0" smtClean="0"/>
              <a:t>и педагог.</a:t>
            </a:r>
            <a:r>
              <a:rPr lang="ru-RU" b="0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-05-22_211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85804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3600" dirty="0" err="1" smtClean="0"/>
              <a:t>Профориентационный</a:t>
            </a:r>
            <a:r>
              <a:rPr lang="ru-RU" sz="3600" dirty="0" smtClean="0"/>
              <a:t> </a:t>
            </a:r>
            <a:r>
              <a:rPr lang="ru-RU" sz="3600" dirty="0" err="1" smtClean="0"/>
              <a:t>квест</a:t>
            </a:r>
            <a:r>
              <a:rPr lang="ru-RU" sz="3600" dirty="0" smtClean="0"/>
              <a:t>: профессия лётчик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пробы: гончар</a:t>
            </a:r>
            <a:endParaRPr lang="ru-RU" dirty="0"/>
          </a:p>
        </p:txBody>
      </p:sp>
      <p:pic>
        <p:nvPicPr>
          <p:cNvPr id="9218" name="Picture 2" descr="C:\Users\Александра\Desktop\фотоПРОФОРИЕНТ\gggggggg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383" y="1285860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3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пробы: Кондитер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803522" cy="510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Молодые профессионалы.</a:t>
            </a:r>
            <a:br>
              <a:rPr lang="ru-RU" sz="2400" dirty="0" smtClean="0"/>
            </a:br>
            <a:r>
              <a:rPr lang="ru-RU" sz="2400" b="0" dirty="0" smtClean="0"/>
              <a:t> </a:t>
            </a:r>
            <a:r>
              <a:rPr lang="ru-RU" sz="2400" b="0" dirty="0" err="1" smtClean="0"/>
              <a:t>Ковровский</a:t>
            </a:r>
            <a:r>
              <a:rPr lang="ru-RU" sz="2400" b="0" dirty="0" smtClean="0"/>
              <a:t> транспортный колледж и Промышленно-гуманитарный колледж. 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285728"/>
            <a:ext cx="4214810" cy="3714776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экскурсия в Медицинский колледж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err="1" smtClean="0"/>
              <a:t>Коврова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3314" name="Picture 2" descr="C:\Users\Александра\Desktop\фотоПРОФОРИЕНТ\коллед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643470" cy="619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5869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экскурсия на ОАО </a:t>
            </a:r>
            <a:br>
              <a:rPr lang="ru-RU" sz="2800" dirty="0" smtClean="0"/>
            </a:br>
            <a:r>
              <a:rPr lang="ru-RU" sz="2800" dirty="0" smtClean="0"/>
              <a:t>«Заречье»</a:t>
            </a:r>
            <a:br>
              <a:rPr lang="ru-RU" sz="2800" dirty="0" smtClean="0"/>
            </a:br>
            <a:r>
              <a:rPr lang="ru-RU" sz="2800" dirty="0" err="1" smtClean="0"/>
              <a:t>Ковровский</a:t>
            </a:r>
            <a:r>
              <a:rPr lang="ru-RU" sz="2800" dirty="0" smtClean="0"/>
              <a:t> район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 descr="C:\Users\Александра\Desktop\фотоПРОФОРИЕНТ\image (4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4908" cy="561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Профориентациооная</a:t>
            </a:r>
            <a:r>
              <a:rPr lang="ru-RU" sz="3600" dirty="0" smtClean="0"/>
              <a:t> экскурсия: частная конная ферма</a:t>
            </a:r>
            <a:endParaRPr lang="ru-RU" sz="3600" dirty="0"/>
          </a:p>
        </p:txBody>
      </p:sp>
      <p:pic>
        <p:nvPicPr>
          <p:cNvPr id="12290" name="Picture 2" descr="C:\Users\Александра\Desktop\фотоПРОФОРИЕНТ\лагерьь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428737"/>
            <a:ext cx="6844245" cy="513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OZANYAT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714908" cy="628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500042"/>
            <a:ext cx="4071934" cy="4725998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Профориентационая</a:t>
            </a:r>
            <a:r>
              <a:rPr lang="ru-RU" sz="2800" dirty="0" smtClean="0"/>
              <a:t> экскурсия на частную </a:t>
            </a:r>
            <a:r>
              <a:rPr lang="ru-RU" sz="2800" dirty="0" err="1" smtClean="0"/>
              <a:t>эко-ферму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«Мой </a:t>
            </a:r>
            <a:r>
              <a:rPr lang="ru-RU" sz="2800" dirty="0" err="1" smtClean="0"/>
              <a:t>сеёнок</a:t>
            </a:r>
            <a:r>
              <a:rPr lang="ru-RU" sz="2800" dirty="0" smtClean="0"/>
              <a:t>» </a:t>
            </a:r>
            <a:r>
              <a:rPr lang="ru-RU" sz="2800" dirty="0" err="1" smtClean="0"/>
              <a:t>Ковровский</a:t>
            </a:r>
            <a:r>
              <a:rPr lang="ru-RU" sz="2800" dirty="0" smtClean="0"/>
              <a:t> район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_viber_2023-04-11_15-16-11-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677558" cy="50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Профориенационная</a:t>
            </a:r>
            <a:r>
              <a:rPr lang="ru-RU" sz="3200" dirty="0" smtClean="0"/>
              <a:t> экскурсия в </a:t>
            </a:r>
            <a:r>
              <a:rPr lang="ru-RU" sz="3200" dirty="0" err="1" smtClean="0"/>
              <a:t>Камешковское</a:t>
            </a:r>
            <a:r>
              <a:rPr lang="ru-RU" sz="3200" dirty="0" smtClean="0"/>
              <a:t> лесничество </a:t>
            </a:r>
            <a:br>
              <a:rPr lang="ru-RU" sz="3200" dirty="0" smtClean="0"/>
            </a:br>
            <a:r>
              <a:rPr lang="ru-RU" sz="3200" dirty="0" smtClean="0"/>
              <a:t>«Внуки Берендея»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692928" cy="501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экскурсия: УТТ г. </a:t>
            </a:r>
            <a:r>
              <a:rPr lang="ru-RU" sz="3600" dirty="0" err="1" smtClean="0"/>
              <a:t>Коврова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экскурсия: АО «КЭМЗ» г. Ковров</a:t>
            </a:r>
            <a:endParaRPr lang="ru-RU" sz="3600" dirty="0"/>
          </a:p>
        </p:txBody>
      </p:sp>
      <p:pic>
        <p:nvPicPr>
          <p:cNvPr id="14338" name="Picture 2" descr="C:\Users\Александра\Desktop\фотоПРОФОРИЕНТ\изображение_viber_2023-04-13_14-35-01-7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err="1" smtClean="0"/>
              <a:t>Профориентациооная</a:t>
            </a:r>
            <a:r>
              <a:rPr lang="ru-RU" sz="2400" dirty="0" smtClean="0"/>
              <a:t> встреча с лётчиком А.М. Водопьяновым, сыном Героя Советского Союза летчика М.В. Водопьянова </a:t>
            </a:r>
            <a:endParaRPr lang="ru-RU" sz="2400" dirty="0"/>
          </a:p>
        </p:txBody>
      </p:sp>
      <p:pic>
        <p:nvPicPr>
          <p:cNvPr id="2050" name="Picture 2" descr="C:\Users\Александра\Desktop\фотоПРОФОРИЕНТ\В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Социальные пробы: писатель-сказочник </a:t>
            </a:r>
            <a:endParaRPr lang="ru-RU" sz="3200" dirty="0"/>
          </a:p>
        </p:txBody>
      </p:sp>
      <p:pic>
        <p:nvPicPr>
          <p:cNvPr id="15362" name="Picture 2" descr="C:\Users\Александра\Desktop\фотоПРОФОРИЕНТ\tSMo8ICt5S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11228"/>
            <a:ext cx="6786610" cy="508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Социальные пробы: актёр театра кукол</a:t>
            </a:r>
            <a:endParaRPr lang="ru-RU" dirty="0"/>
          </a:p>
        </p:txBody>
      </p:sp>
      <p:pic>
        <p:nvPicPr>
          <p:cNvPr id="16386" name="Picture 2" descr="C:\Users\Александра\Desktop\фотоПРОФОРИЕНТ\I4GZ1xCBT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8238" y="1454104"/>
            <a:ext cx="6538472" cy="490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Родительская групповая консультация на тему выбора профессии</a:t>
            </a:r>
            <a:endParaRPr lang="ru-RU" sz="3600" dirty="0"/>
          </a:p>
        </p:txBody>
      </p:sp>
      <p:pic>
        <p:nvPicPr>
          <p:cNvPr id="19458" name="Picture 2" descr="C:\Users\Александра\Desktop\фотоПРОФОРИЕНТ\Roditelskoe-sobr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620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встреча с выпускницей 2022 года, ныне студенткой</a:t>
            </a:r>
            <a:r>
              <a:rPr lang="ru-RU" sz="2800" b="0" dirty="0" smtClean="0"/>
              <a:t> ГБПОУ ВО "Владимирский технологический </a:t>
            </a:r>
            <a:r>
              <a:rPr lang="ru-RU" sz="2800" b="0" dirty="0" smtClean="0"/>
              <a:t>колледж»</a:t>
            </a:r>
            <a:endParaRPr lang="ru-RU" sz="2800" dirty="0"/>
          </a:p>
        </p:txBody>
      </p:sp>
      <p:pic>
        <p:nvPicPr>
          <p:cNvPr id="20482" name="Picture 2" descr="C:\Users\Александра\Desktop\фотоПРОФОРИЕНТ\2AnKe14SZ0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0461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29090" cy="4368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пробы: дизайн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Александра\Desktop\фотоПРОФОРИЕНТ\J2RJYLP5h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643008" cy="618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Конкурс рисунков:</a:t>
            </a:r>
            <a:br>
              <a:rPr lang="ru-RU" sz="2800" dirty="0" smtClean="0"/>
            </a:br>
            <a:r>
              <a:rPr lang="ru-RU" sz="2800" dirty="0" smtClean="0"/>
              <a:t> «Профессия моей мечты» для 1-4 классов</a:t>
            </a:r>
            <a:endParaRPr lang="ru-RU" sz="2800" dirty="0"/>
          </a:p>
        </p:txBody>
      </p:sp>
      <p:pic>
        <p:nvPicPr>
          <p:cNvPr id="17410" name="Picture 2" descr="C:\Users\Александра\Desktop\фотоПРОФОРИЕНТ\_XMr2o6RSi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92928" cy="501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Победитель конкурса </a:t>
            </a:r>
            <a:r>
              <a:rPr lang="ru-RU" sz="2000" dirty="0" smtClean="0"/>
              <a:t>творческих работ среди учащихся общеобразовательных и профессиональных образовательных организаций "  IT - планета", в номинации </a:t>
            </a:r>
            <a:r>
              <a:rPr lang="ru-RU" sz="2000" dirty="0" err="1" smtClean="0"/>
              <a:t>рисунок,организованном</a:t>
            </a:r>
            <a:r>
              <a:rPr lang="ru-RU" sz="1800" dirty="0" smtClean="0"/>
              <a:t> Филиалом ГКУ ВО "ЦЗН Владимирской области" - "</a:t>
            </a:r>
            <a:r>
              <a:rPr lang="ru-RU" sz="1800" dirty="0" err="1" smtClean="0"/>
              <a:t>Ковровский</a:t>
            </a:r>
            <a:r>
              <a:rPr lang="ru-RU" sz="18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8434" name="Picture 2" descr="C:\Users\Александра\Desktop\фотоПРОФОРИЕНТ\s5mAuzL98A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57635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Александра\Desktop\фотоПРОФОРИЕНТ\изображение_viber_2023-05-13_11-01-34-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11521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Интерктивная</a:t>
            </a:r>
            <a:r>
              <a:rPr lang="ru-RU" dirty="0" smtClean="0"/>
              <a:t> игра: </a:t>
            </a:r>
            <a:br>
              <a:rPr lang="ru-RU" dirty="0" smtClean="0"/>
            </a:br>
            <a:r>
              <a:rPr lang="ru-RU" dirty="0" smtClean="0"/>
              <a:t>Моя армия самая-самая!</a:t>
            </a:r>
            <a:endParaRPr lang="ru-RU" dirty="0"/>
          </a:p>
        </p:txBody>
      </p:sp>
      <p:pic>
        <p:nvPicPr>
          <p:cNvPr id="1026" name="Picture 2" descr="C:\Users\Александра\Desktop\фотоПРОФОРИЕНТ\um4MpwYe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1702"/>
            <a:ext cx="8229600" cy="438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встреча с представителями «Боевого братства»</a:t>
            </a:r>
            <a:endParaRPr lang="ru-RU" dirty="0"/>
          </a:p>
        </p:txBody>
      </p:sp>
      <p:pic>
        <p:nvPicPr>
          <p:cNvPr id="5122" name="Picture 2" descr="C:\Users\Александра\Desktop\фотоПРОФОРИЕНТ\4UMrNQkjab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461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shch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994"/>
            <a:ext cx="7620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экскурсия в воинскую </a:t>
            </a:r>
            <a:r>
              <a:rPr lang="ru-RU" dirty="0" smtClean="0"/>
              <a:t>часть 30616-7,8.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408305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Встреча</a:t>
            </a:r>
            <a:r>
              <a:rPr lang="ru-RU" dirty="0" smtClean="0"/>
              <a:t> </a:t>
            </a:r>
            <a:r>
              <a:rPr lang="ru-RU" sz="2800" dirty="0" smtClean="0"/>
              <a:t>с участником специальной военной операции на Кавказе</a:t>
            </a:r>
            <a:endParaRPr lang="ru-RU" sz="2800" dirty="0"/>
          </a:p>
        </p:txBody>
      </p:sp>
      <p:pic>
        <p:nvPicPr>
          <p:cNvPr id="6146" name="Picture 2" descr="C:\Users\Александра\Desktop\фотоПРОФОРИЕНТ\Afganist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5203"/>
            <a:ext cx="5072098" cy="647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экскурсия в Музей милиции</a:t>
            </a:r>
            <a:endParaRPr lang="ru-RU" sz="3600" dirty="0"/>
          </a:p>
        </p:txBody>
      </p:sp>
      <p:pic>
        <p:nvPicPr>
          <p:cNvPr id="3074" name="Picture 2" descr="C:\Users\Александра\Desktop\фотоПРОФОРИЕНТ\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633" y="1481138"/>
            <a:ext cx="6216675" cy="466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экскурсия в Пожарную часть</a:t>
            </a:r>
            <a:endParaRPr lang="ru-RU" dirty="0"/>
          </a:p>
        </p:txBody>
      </p:sp>
      <p:pic>
        <p:nvPicPr>
          <p:cNvPr id="7" name="Содержимое 6" descr="pozhar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659077" cy="499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241</Words>
  <PresentationFormat>Экран (4:3)</PresentationFormat>
  <Paragraphs>38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Открытая</vt:lpstr>
      <vt:lpstr>      МУНИЦИПАЛЬНОЕ БЮДЖЕТНОЕ ОБЩЕОБРАЗОВАТЕЛЬНОЕ УЧРЕЖДЕНИЕ "БОЛЬШЕВСЕГОДИЧЕСКАЯ ОСНОВНАЯ ОБЩЕОБРАЗОВАТЕЛЬНАЯ ШКОЛА ИМЕНИ М.В. ВОДОПЬЯНОВА" КОВРОВСКОГО РАЙОНА </vt:lpstr>
      <vt:lpstr>  Профориентационный квест: профессия лётчик </vt:lpstr>
      <vt:lpstr>Профориентациооная встреча с лётчиком А.М. Водопьяновым, сыном Героя Советского Союза летчика М.В. Водопьянова </vt:lpstr>
      <vt:lpstr>Интерктивная игра:  Моя армия самая-самая!</vt:lpstr>
      <vt:lpstr>Профориентационная встреча с представителями «Боевого братства»</vt:lpstr>
      <vt:lpstr>Профориентационная экскурсия в воинскую часть 30616-7,8. </vt:lpstr>
      <vt:lpstr>Встреча с участником специальной военной операции на Кавказе</vt:lpstr>
      <vt:lpstr>Профориентационная экскурсия в Музей милиции</vt:lpstr>
      <vt:lpstr>Профориентационная экскурсия в Пожарную часть</vt:lpstr>
      <vt:lpstr>Слайд 10</vt:lpstr>
      <vt:lpstr>Профориентационная встреча: На страже закона</vt:lpstr>
      <vt:lpstr>Профориентационная встреча с инспектором ГИБДД</vt:lpstr>
      <vt:lpstr>Профориентационная всреча: спасатели МЧС</vt:lpstr>
      <vt:lpstr>Встреча с ведущим инспектором, профконсультантом Центра занятости населения -. Классный час классный час "Профессиональная деятельность в социальной сфере".</vt:lpstr>
      <vt:lpstr> Встреча со специалистом Службы занятости г. Коврова и Ковровского района на тему:  "Строительство, ЖКХ, транспорт, энергетика - возможности и перспективы".</vt:lpstr>
      <vt:lpstr>            ПроеКТОриЯ  </vt:lpstr>
      <vt:lpstr>Конкурс рисунков:  Профессия моей мечты</vt:lpstr>
      <vt:lpstr>Социальные пробы: Учитель</vt:lpstr>
      <vt:lpstr>Урок по профориентации: Воспитатель и педагог. </vt:lpstr>
      <vt:lpstr>Социальные пробы: гончар</vt:lpstr>
      <vt:lpstr>Социальные пробы: Кондитер</vt:lpstr>
      <vt:lpstr>Молодые профессионалы.  Ковровский транспортный колледж и Промышленно-гуманитарный колледж. </vt:lpstr>
      <vt:lpstr>Профориентационная экскурсия в Медицинский колледж г. Коврова      </vt:lpstr>
      <vt:lpstr>Профориентационная экскурсия на ОАО  «Заречье» Ковровский район          </vt:lpstr>
      <vt:lpstr>Профориентациооная экскурсия: частная конная ферма</vt:lpstr>
      <vt:lpstr>Профориентационая экскурсия на частную эко-ферму  «Мой сеёнок» Ковровский район        </vt:lpstr>
      <vt:lpstr>Профориенационная экскурсия в Камешковское лесничество  «Внуки Берендея»</vt:lpstr>
      <vt:lpstr>Профориентационная экскурсия: УТТ г. Коврова</vt:lpstr>
      <vt:lpstr>Профориентационная экскурсия: АО «КЭМЗ» г. Ковров</vt:lpstr>
      <vt:lpstr>Социальные пробы: писатель-сказочник </vt:lpstr>
      <vt:lpstr>Социальные пробы: актёр театра кукол</vt:lpstr>
      <vt:lpstr>Родительская групповая консультация на тему выбора профессии</vt:lpstr>
      <vt:lpstr>Профориентационная встреча с выпускницей 2022 года, ныне студенткой ГБПОУ ВО "Владимирский технологический колледж»</vt:lpstr>
      <vt:lpstr>Социальные пробы: дизайн     </vt:lpstr>
      <vt:lpstr>Конкурс рисунков:  «Профессия моей мечты» для 1-4 классов</vt:lpstr>
      <vt:lpstr>Победитель конкурса творческих работ среди учащихся общеобразовательных и профессиональных образовательных организаций "  IT - планета", в номинации рисунок,организованном Филиалом ГКУ ВО "ЦЗН Владимирской области" - "Ковровский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МУНИЦИПАЛЬНОЕ БЮДЖЕТНОЕ ОБЩЕОБРАЗОВАТЕЛЬНОЕ УЧРЕЖДЕНИЕ "БОЛЬШЕВСЕГОДИЧЕСКАЯ ОСНОВНАЯ ОБЩЕОБРАЗОВАТЕЛЬНАЯ ШКОЛА ИМЕНИ М.В. ВОДОПЬЯНОВА" КОВРОВСКОГО РАЙОНА </dc:title>
  <dc:creator>Александра</dc:creator>
  <cp:lastModifiedBy>Александра</cp:lastModifiedBy>
  <cp:revision>14</cp:revision>
  <dcterms:created xsi:type="dcterms:W3CDTF">2023-05-13T12:39:16Z</dcterms:created>
  <dcterms:modified xsi:type="dcterms:W3CDTF">2023-05-13T14:53:43Z</dcterms:modified>
</cp:coreProperties>
</file>